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6301"/>
  </p:normalViewPr>
  <p:slideViewPr>
    <p:cSldViewPr snapToGrid="0" snapToObjects="1">
      <p:cViewPr varScale="1">
        <p:scale>
          <a:sx n="163" d="100"/>
          <a:sy n="163" d="100"/>
        </p:scale>
        <p:origin x="136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3999"/>
            <a:ext cx="6858000" cy="17048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07815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3AA8726-5C8F-9444-AA4A-D1C1DC52FD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59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9957"/>
            <a:ext cx="7886700" cy="2992766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043E9AB-BE3F-E639-AA07-3A6B10E1CA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74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72480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642123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95794B4-320B-AC35-F2D6-982C797692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1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95759"/>
            <a:ext cx="3886200" cy="3263504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98264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F2FCCEC-845B-31A9-DE58-EF246FEB47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80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459" y="1425063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29898"/>
            <a:ext cx="3868340" cy="276344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6767" y="1425063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6767" y="2016860"/>
            <a:ext cx="3887391" cy="276344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2CE3FD2-57B4-05B3-A38C-B2C36382A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6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69856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7276E07-C464-5282-8AB9-0E9D1B7135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43BE251-CA2D-AD08-32A4-EB18A7451D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2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29" y="1371600"/>
            <a:ext cx="3408690" cy="49418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9293" y="1371600"/>
            <a:ext cx="4831978" cy="335588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0329" y="1874746"/>
            <a:ext cx="3408690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A3994E7-41FD-E730-449F-CCBA92CF53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9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68587"/>
            <a:ext cx="3257548" cy="4971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1371600"/>
            <a:ext cx="4978703" cy="336485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1874747"/>
            <a:ext cx="325754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A064CF3-C349-31CD-23D8-863A49EC9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2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0375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4C069-6280-8D4E-B945-6D0611040603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A931-DF3A-DF41-BAD8-5FC71C422F0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2A46C37-C94E-0D4B-753A-432FB9B586F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318000" y="0"/>
            <a:ext cx="8508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82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A8E17472-5AF6-B24E-9DEE-0AAFC7C85173}"/>
              </a:ext>
            </a:extLst>
          </p:cNvPr>
          <p:cNvSpPr txBox="1">
            <a:spLocks/>
          </p:cNvSpPr>
          <p:nvPr/>
        </p:nvSpPr>
        <p:spPr>
          <a:xfrm>
            <a:off x="-1" y="1595013"/>
            <a:ext cx="9144000" cy="418824"/>
          </a:xfrm>
          <a:prstGeom prst="rect">
            <a:avLst/>
          </a:prstGeom>
        </p:spPr>
        <p:txBody>
          <a:bodyPr vert="horz" lIns="51435" tIns="25718" rIns="51435" bIns="25718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2025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Déclaration des liens d'intérêts</a:t>
            </a:r>
            <a:endParaRPr lang="fr-FR" altLang="fr-FR" sz="2025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Espace réservé du texte 21">
            <a:extLst>
              <a:ext uri="{FF2B5EF4-FFF2-40B4-BE49-F238E27FC236}">
                <a16:creationId xmlns:a16="http://schemas.microsoft.com/office/drawing/2014/main" id="{6ADC44C0-64F8-F74E-8FCC-655482B76308}"/>
              </a:ext>
            </a:extLst>
          </p:cNvPr>
          <p:cNvSpPr txBox="1">
            <a:spLocks/>
          </p:cNvSpPr>
          <p:nvPr/>
        </p:nvSpPr>
        <p:spPr bwMode="auto">
          <a:xfrm>
            <a:off x="1658064" y="2698011"/>
            <a:ext cx="6631640" cy="198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fr-FR" sz="1600" dirty="0">
                <a:ea typeface="ＭＳ Ｐゴシック" charset="0"/>
              </a:rPr>
              <a:t>☑ Je n'ai pas de lien d'intérêt potentiel à déclarer*</a:t>
            </a:r>
          </a:p>
          <a:p>
            <a:pPr marL="0" indent="0">
              <a:buNone/>
            </a:pPr>
            <a:r>
              <a:rPr lang="fr-FR" sz="1600" dirty="0">
                <a:ea typeface="ＭＳ Ｐゴシック" charset="0"/>
              </a:rPr>
              <a:t>☑ Je déclare les liens d'intérêt potentiel suivants :*</a:t>
            </a:r>
          </a:p>
          <a:p>
            <a:pPr marL="0" indent="0">
              <a:buNone/>
            </a:pPr>
            <a:endParaRPr lang="fr-FR" sz="1500" dirty="0">
              <a:ea typeface="ＭＳ Ｐゴシック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27A82F6-19D9-A344-A7D0-7BE8ED3E2062}"/>
              </a:ext>
            </a:extLst>
          </p:cNvPr>
          <p:cNvSpPr txBox="1"/>
          <p:nvPr/>
        </p:nvSpPr>
        <p:spPr>
          <a:xfrm>
            <a:off x="1041147" y="2194341"/>
            <a:ext cx="70617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Nom de l’intervenant :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BC17208-EAA6-2428-D4C5-642834543F5D}"/>
              </a:ext>
            </a:extLst>
          </p:cNvPr>
          <p:cNvSpPr txBox="1"/>
          <p:nvPr/>
        </p:nvSpPr>
        <p:spPr>
          <a:xfrm>
            <a:off x="1041147" y="4683669"/>
            <a:ext cx="7061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*Supprimez la mention inutile</a:t>
            </a:r>
            <a:r>
              <a:rPr lang="fr-FR" sz="120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773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7911E5-35CE-6947-9051-61F685C8C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350" y="1577772"/>
            <a:ext cx="5829300" cy="1790700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4B9926-0EA0-1847-BB2B-F87C2FC455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0250" y="3476274"/>
            <a:ext cx="5143500" cy="124182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9445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34</Words>
  <Application>Microsoft Macintosh PowerPoint</Application>
  <PresentationFormat>Affichage à l'écran (16:9)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EO 05</dc:creator>
  <cp:lastModifiedBy>Nadege MENEN</cp:lastModifiedBy>
  <cp:revision>31</cp:revision>
  <dcterms:created xsi:type="dcterms:W3CDTF">2018-07-09T08:19:50Z</dcterms:created>
  <dcterms:modified xsi:type="dcterms:W3CDTF">2024-07-08T15:29:02Z</dcterms:modified>
</cp:coreProperties>
</file>